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65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1A30BD6-4792-1E6B-317F-B1AF1E59FF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189EF82-4713-6685-282F-1061063CCB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59AEC05-B498-E527-B266-6BA574B23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D2705-A621-42B7-B75E-97631052A6EA}" type="datetimeFigureOut">
              <a:rPr lang="pt-BR" smtClean="0"/>
              <a:t>23/03/2025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9E58629-8DCF-6547-7689-A138500291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C513D5C-CC37-66B4-4E1B-6B2534D67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DF312-7289-4AFE-BFA3-FDD520D6663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589088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CE6E57-FE5D-B419-46F2-0EB4642E0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FF0E09C7-ED54-1923-522D-C5D62BE4A4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7AB6E4A-BC2D-38C6-F39B-37B15DE545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D2705-A621-42B7-B75E-97631052A6EA}" type="datetimeFigureOut">
              <a:rPr lang="pt-BR" smtClean="0"/>
              <a:t>23/03/2025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F8A3529-7C70-8307-D041-894C177425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7A220C4-D572-3697-3093-CCD49523F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DF312-7289-4AFE-BFA3-FDD520D6663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256798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FDF93127-1647-DCD7-1D7C-1CC6CD80010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CB4C4679-C864-8F51-6337-0E8641EB12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38E6826-F08C-8AF7-4006-4339E8555D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D2705-A621-42B7-B75E-97631052A6EA}" type="datetimeFigureOut">
              <a:rPr lang="pt-BR" smtClean="0"/>
              <a:t>23/03/2025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F758405-7889-54E1-34AC-A0CB1BBF7B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3352CD0-0028-ECBF-E2C7-9E898116C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DF312-7289-4AFE-BFA3-FDD520D6663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081637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8C4468-8960-520B-82E8-92DE70FAB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27E7B39-24CF-B58F-D418-1454AE8FA2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020F3DE-2BB1-9BF4-D1A2-3D55FDA5D5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D2705-A621-42B7-B75E-97631052A6EA}" type="datetimeFigureOut">
              <a:rPr lang="pt-BR" smtClean="0"/>
              <a:t>23/03/2025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68D60A2-C263-85F5-08E0-3D990D6F9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523C063-575B-7ACE-B687-D63084720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DF312-7289-4AFE-BFA3-FDD520D6663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169953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DDB350E-3486-D945-0E28-D46F99AAA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E84EDC3-657D-248E-46F3-F098C1ED5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88C20E5-7AD0-2696-F2E5-E04DE72C59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D2705-A621-42B7-B75E-97631052A6EA}" type="datetimeFigureOut">
              <a:rPr lang="pt-BR" smtClean="0"/>
              <a:t>23/03/2025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BE419BC-4859-94B8-3EAD-49D95BF2B7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81FE10E-7BE8-64A0-4135-35B4AF200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DF312-7289-4AFE-BFA3-FDD520D6663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804481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339245-900D-317C-BECC-7465F6BB5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68ED7F3-9B67-833E-3A1A-1081EB1D4D9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EDCE3D93-0146-2027-5760-45348275B9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C0DBB0D-03BF-9655-76BC-0CB4A590BA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D2705-A621-42B7-B75E-97631052A6EA}" type="datetimeFigureOut">
              <a:rPr lang="pt-BR" smtClean="0"/>
              <a:t>23/03/2025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811BC622-45BF-E41F-DC29-26A67D3C9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FE39E93E-6C8C-9E4D-C348-A0F144BE7C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DF312-7289-4AFE-BFA3-FDD520D6663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882340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9EF220-4231-E752-2858-67DFC5B3D6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98F9141-A73F-2987-DA78-002C058F47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BF23C6A5-F0E1-3AAD-63A5-E2CA6B6FB6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B5C8630E-9AAF-E615-3D81-97DFF3788D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9ECF55C4-1231-F900-3657-494425E30D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5FCBE403-F921-666D-9D57-95991B5BFC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D2705-A621-42B7-B75E-97631052A6EA}" type="datetimeFigureOut">
              <a:rPr lang="pt-BR" smtClean="0"/>
              <a:t>23/03/2025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F7F93A13-F79B-94AC-3079-682708E2EB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CAD7C321-B9B4-A1B7-F8B0-72EB5A7C3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DF312-7289-4AFE-BFA3-FDD520D6663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79449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5E9ED0A-0D0F-24AE-49FF-1C2BA3702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2F4B44D3-0E75-D31A-8761-325755D083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D2705-A621-42B7-B75E-97631052A6EA}" type="datetimeFigureOut">
              <a:rPr lang="pt-BR" smtClean="0"/>
              <a:t>23/03/2025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42B59FFA-6522-95F4-AD04-A2E7153A75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AAD58A28-0579-A76D-827B-A9BD809F9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DF312-7289-4AFE-BFA3-FDD520D6663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861661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11A2DC47-4865-1ED0-B9EE-6C23C375D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D2705-A621-42B7-B75E-97631052A6EA}" type="datetimeFigureOut">
              <a:rPr lang="pt-BR" smtClean="0"/>
              <a:t>23/03/2025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054AE3B9-596B-0898-5290-CEAEB876EC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A83191A-1740-B9D6-3CA7-AAC4B3E3DA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DF312-7289-4AFE-BFA3-FDD520D6663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223926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0CEEA0-F57B-8766-DB10-AFC02C2E16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3A1CC84-4FCD-C015-8C81-38CD2C9186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BB875C2-6EF8-AD72-C53D-CEC95E8B75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FADB3193-B463-2243-3451-9643757D24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D2705-A621-42B7-B75E-97631052A6EA}" type="datetimeFigureOut">
              <a:rPr lang="pt-BR" smtClean="0"/>
              <a:t>23/03/2025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98D443B-4570-2AB8-13F2-E9CEACD903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98D25FC9-51A4-8788-22A6-383575464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DF312-7289-4AFE-BFA3-FDD520D6663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113194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8B7CBAC-5656-C2DA-3B67-6DA34AAA3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26F8372E-7708-714D-0BF7-265768C4D12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EF90045-CF72-F089-4553-0CAB661AF8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CE955E7A-81BB-0646-7BFF-52BAEC8372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D2705-A621-42B7-B75E-97631052A6EA}" type="datetimeFigureOut">
              <a:rPr lang="pt-BR" smtClean="0"/>
              <a:t>23/03/2025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4415FB7-621B-EB80-5110-9EC62F73C3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C4E7B28-91C0-ACFD-6F36-8AE08708F0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DF312-7289-4AFE-BFA3-FDD520D6663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615658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17E46D8D-9456-5426-BEA9-BE9E9977A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037381B-F1C4-A4B8-6924-917D9C7370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3B5868D-3086-6BEA-616B-FC2AFBF9C6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6D2705-A621-42B7-B75E-97631052A6EA}" type="datetimeFigureOut">
              <a:rPr lang="pt-BR" smtClean="0"/>
              <a:t>23/03/2025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2072F3B-5A9E-4DB6-15BE-24E2372D5F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49CA7BC-1290-B343-6BAA-726010C3C9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9DF312-7289-4AFE-BFA3-FDD520D6663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605916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ABEEA7-F872-2BCD-9379-D0ACC60F40F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Power BI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D2B7424-EF26-43CB-D4F5-751259BE6CD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/>
              <a:t>Professor: João Keslei</a:t>
            </a:r>
          </a:p>
        </p:txBody>
      </p:sp>
    </p:spTree>
    <p:extLst>
      <p:ext uri="{BB962C8B-B14F-4D97-AF65-F5344CB8AC3E}">
        <p14:creationId xmlns:p14="http://schemas.microsoft.com/office/powerpoint/2010/main" val="6014034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E5EC83AC-9BF1-8531-118A-0EA1DA9879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5114" y="1497879"/>
            <a:ext cx="10861772" cy="3862241"/>
          </a:xfrm>
        </p:spPr>
      </p:pic>
    </p:spTree>
    <p:extLst>
      <p:ext uri="{BB962C8B-B14F-4D97-AF65-F5344CB8AC3E}">
        <p14:creationId xmlns:p14="http://schemas.microsoft.com/office/powerpoint/2010/main" val="3756587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CBD042-83D9-001D-185D-9F738678C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Transformar Data de nascimento e idade.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C212CA5F-7308-3E77-AE6B-7134ED238B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3913" y="1795933"/>
            <a:ext cx="10515600" cy="3505200"/>
          </a:xfr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9FFF8909-4890-791F-B155-2F2381761311}"/>
              </a:ext>
            </a:extLst>
          </p:cNvPr>
          <p:cNvSpPr txBox="1"/>
          <p:nvPr/>
        </p:nvSpPr>
        <p:spPr>
          <a:xfrm>
            <a:off x="2024109" y="5566299"/>
            <a:ext cx="45986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/>
              <a:t>E transformar em informação</a:t>
            </a:r>
          </a:p>
        </p:txBody>
      </p:sp>
    </p:spTree>
    <p:extLst>
      <p:ext uri="{BB962C8B-B14F-4D97-AF65-F5344CB8AC3E}">
        <p14:creationId xmlns:p14="http://schemas.microsoft.com/office/powerpoint/2010/main" val="39901657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5E27213-9875-B8B1-314A-F1AC38D2D7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53268"/>
            <a:ext cx="10515600" cy="811043"/>
          </a:xfrm>
        </p:spPr>
        <p:txBody>
          <a:bodyPr/>
          <a:lstStyle/>
          <a:p>
            <a:r>
              <a:rPr lang="pt-BR" dirty="0"/>
              <a:t>Criar uma nova coluna na guia Adicionar Coluna.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07C5308-6696-910B-87F9-A7DDEB09B7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4208" y="1864311"/>
            <a:ext cx="5248275" cy="391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1070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B8E530A7-D6CE-3380-6B3B-BD9AC8AA0B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88648" y="307305"/>
            <a:ext cx="4313470" cy="2837609"/>
          </a:xfr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982B5150-BBDA-B105-A230-1F11AF43E8CE}"/>
              </a:ext>
            </a:extLst>
          </p:cNvPr>
          <p:cNvSpPr txBox="1"/>
          <p:nvPr/>
        </p:nvSpPr>
        <p:spPr>
          <a:xfrm>
            <a:off x="701335" y="923278"/>
            <a:ext cx="482057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/>
              <a:t>A idade é calculada em numero de dias.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40838DAD-D8B6-BC6D-CCE7-1E28DA8B4C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2161" y="3302493"/>
            <a:ext cx="3346444" cy="3360244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DD2F8D7D-225A-1724-F268-67C5FC6FF012}"/>
              </a:ext>
            </a:extLst>
          </p:cNvPr>
          <p:cNvSpPr txBox="1"/>
          <p:nvPr/>
        </p:nvSpPr>
        <p:spPr>
          <a:xfrm>
            <a:off x="701334" y="3817398"/>
            <a:ext cx="482057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/>
              <a:t>Na guia Transformar e vou em duração e escolho Total de anos.</a:t>
            </a:r>
          </a:p>
        </p:txBody>
      </p:sp>
    </p:spTree>
    <p:extLst>
      <p:ext uri="{BB962C8B-B14F-4D97-AF65-F5344CB8AC3E}">
        <p14:creationId xmlns:p14="http://schemas.microsoft.com/office/powerpoint/2010/main" val="17811811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FA12E899-7E1C-4272-57C8-AB0B178CE5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34777" y="828498"/>
            <a:ext cx="5343525" cy="3629025"/>
          </a:xfr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D56CF38F-8B68-BD87-9FA7-6D23CD7FFE34}"/>
              </a:ext>
            </a:extLst>
          </p:cNvPr>
          <p:cNvSpPr txBox="1"/>
          <p:nvPr/>
        </p:nvSpPr>
        <p:spPr>
          <a:xfrm>
            <a:off x="488272" y="1340528"/>
            <a:ext cx="49004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/>
              <a:t>Não faz sentido ter tantas casas decimais, na guia transformar e em arredondamento.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86C89F78-F013-D219-E295-6F64580399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7966" y="3098306"/>
            <a:ext cx="3561085" cy="2297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4406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14A9D8-B156-EE94-C5A3-60A5671CBB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Transformar idade em faixa etária</a:t>
            </a:r>
          </a:p>
        </p:txBody>
      </p:sp>
      <p:pic>
        <p:nvPicPr>
          <p:cNvPr id="7" name="Espaço Reservado para Conteúdo 6">
            <a:extLst>
              <a:ext uri="{FF2B5EF4-FFF2-40B4-BE49-F238E27FC236}">
                <a16:creationId xmlns:a16="http://schemas.microsoft.com/office/drawing/2014/main" id="{3A38AE1D-E920-25B0-64CE-D1B5CF5D54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84702" y="1974774"/>
            <a:ext cx="7022595" cy="4351338"/>
          </a:xfrm>
        </p:spPr>
      </p:pic>
    </p:spTree>
    <p:extLst>
      <p:ext uri="{BB962C8B-B14F-4D97-AF65-F5344CB8AC3E}">
        <p14:creationId xmlns:p14="http://schemas.microsoft.com/office/powerpoint/2010/main" val="16345841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AC55FB8E-B91D-AA09-B3FD-8BE3DAF1EB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11265" y="999369"/>
            <a:ext cx="9969469" cy="4859261"/>
          </a:xfrm>
        </p:spPr>
      </p:pic>
      <p:sp>
        <p:nvSpPr>
          <p:cNvPr id="6" name="Seta: para a Esquerda 5">
            <a:extLst>
              <a:ext uri="{FF2B5EF4-FFF2-40B4-BE49-F238E27FC236}">
                <a16:creationId xmlns:a16="http://schemas.microsoft.com/office/drawing/2014/main" id="{EB6A725C-603F-B0C0-0BF5-57B62C3516DF}"/>
              </a:ext>
            </a:extLst>
          </p:cNvPr>
          <p:cNvSpPr/>
          <p:nvPr/>
        </p:nvSpPr>
        <p:spPr>
          <a:xfrm>
            <a:off x="5322163" y="905522"/>
            <a:ext cx="1287262" cy="754602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Seta: para a Direita 6">
            <a:extLst>
              <a:ext uri="{FF2B5EF4-FFF2-40B4-BE49-F238E27FC236}">
                <a16:creationId xmlns:a16="http://schemas.microsoft.com/office/drawing/2014/main" id="{643369DC-DB85-9D6B-CC5B-BA96E617AE5C}"/>
              </a:ext>
            </a:extLst>
          </p:cNvPr>
          <p:cNvSpPr/>
          <p:nvPr/>
        </p:nvSpPr>
        <p:spPr>
          <a:xfrm>
            <a:off x="1111265" y="1660124"/>
            <a:ext cx="1287262" cy="63919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590775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C5161693-DA46-4E9F-2A8E-A47CF8AD21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4916" y="986053"/>
            <a:ext cx="10582167" cy="4885893"/>
          </a:xfrm>
        </p:spPr>
      </p:pic>
    </p:spTree>
    <p:extLst>
      <p:ext uri="{BB962C8B-B14F-4D97-AF65-F5344CB8AC3E}">
        <p14:creationId xmlns:p14="http://schemas.microsoft.com/office/powerpoint/2010/main" val="19973625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81331C3B-8507-FD73-2705-F1E1BB03F6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4050" y="229016"/>
            <a:ext cx="5591175" cy="6257925"/>
          </a:xfrm>
          <a:prstGeom prst="rect">
            <a:avLst/>
          </a:prstGeom>
        </p:spPr>
      </p:pic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D3911FA5-9818-DE76-19C7-7113287D6C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011497" y="982245"/>
            <a:ext cx="3867166" cy="4351338"/>
          </a:xfr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77E56CD1-5A4F-3EF4-C14D-6E361374A70B}"/>
              </a:ext>
            </a:extLst>
          </p:cNvPr>
          <p:cNvSpPr txBox="1"/>
          <p:nvPr/>
        </p:nvSpPr>
        <p:spPr>
          <a:xfrm>
            <a:off x="8211844" y="2610035"/>
            <a:ext cx="352443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/>
              <a:t>Arruma o tipo de Dados para não ficar genérico.</a:t>
            </a:r>
          </a:p>
        </p:txBody>
      </p:sp>
    </p:spTree>
    <p:extLst>
      <p:ext uri="{BB962C8B-B14F-4D97-AF65-F5344CB8AC3E}">
        <p14:creationId xmlns:p14="http://schemas.microsoft.com/office/powerpoint/2010/main" val="25177909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CF0827CE-83C6-5647-C68E-5D899882A2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61579" y="857959"/>
            <a:ext cx="8193781" cy="4351338"/>
          </a:xfr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79598423-B844-8899-CB8D-679F466FCFA1}"/>
              </a:ext>
            </a:extLst>
          </p:cNvPr>
          <p:cNvSpPr txBox="1"/>
          <p:nvPr/>
        </p:nvSpPr>
        <p:spPr>
          <a:xfrm>
            <a:off x="284085" y="2090172"/>
            <a:ext cx="300065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Não a necessidade de enviar os dados para o Power BI para solicitar novos dados, basta na guia Arquivo, nova fonte e selecionar de onde vem os dados.</a:t>
            </a:r>
          </a:p>
        </p:txBody>
      </p:sp>
    </p:spTree>
    <p:extLst>
      <p:ext uri="{BB962C8B-B14F-4D97-AF65-F5344CB8AC3E}">
        <p14:creationId xmlns:p14="http://schemas.microsoft.com/office/powerpoint/2010/main" val="145864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B6B95B2-9632-DB5C-C544-2976E9181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Importar dados para o Power BI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EA7A190-D1CD-4A76-5EB4-BB43BDE71F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Guia Pagina Inicial.</a:t>
            </a:r>
          </a:p>
          <a:p>
            <a:r>
              <a:rPr lang="pt-BR" dirty="0"/>
              <a:t>Pasta de Trabalho Excel. (Cadastro de Cliente)</a:t>
            </a:r>
          </a:p>
          <a:p>
            <a:r>
              <a:rPr lang="pt-BR" dirty="0"/>
              <a:t>Marcar a Planilha 1 e clicar em “Transformar Dados”.</a:t>
            </a:r>
          </a:p>
          <a:p>
            <a:r>
              <a:rPr lang="pt-BR" dirty="0"/>
              <a:t>Colocar o nome da planilha em PROPRIEDADES. (Cadastro Clientes)</a:t>
            </a:r>
          </a:p>
          <a:p>
            <a:pPr marL="0" indent="0">
              <a:buNone/>
            </a:pPr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958019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B692B4A5-ECD7-4504-26B3-62E7D1968D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00005" y="370270"/>
            <a:ext cx="8023211" cy="6117460"/>
          </a:xfr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B5B072F8-37B1-6D10-E050-C8197AB51B70}"/>
              </a:ext>
            </a:extLst>
          </p:cNvPr>
          <p:cNvSpPr txBox="1"/>
          <p:nvPr/>
        </p:nvSpPr>
        <p:spPr>
          <a:xfrm>
            <a:off x="1269506" y="2556768"/>
            <a:ext cx="392393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Como já estou no ambiente de manipulação de dados então só vou ter o botão de ok.</a:t>
            </a:r>
          </a:p>
        </p:txBody>
      </p:sp>
    </p:spTree>
    <p:extLst>
      <p:ext uri="{BB962C8B-B14F-4D97-AF65-F5344CB8AC3E}">
        <p14:creationId xmlns:p14="http://schemas.microsoft.com/office/powerpoint/2010/main" val="20195011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B9311837-6A2C-5300-239F-5298DC2ED4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5757" y="1538933"/>
            <a:ext cx="11000486" cy="3780134"/>
          </a:xfrm>
        </p:spPr>
      </p:pic>
    </p:spTree>
    <p:extLst>
      <p:ext uri="{BB962C8B-B14F-4D97-AF65-F5344CB8AC3E}">
        <p14:creationId xmlns:p14="http://schemas.microsoft.com/office/powerpoint/2010/main" val="31560957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DBF2DDF5-F08E-E62C-5A32-8CDBEC542A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835" y="252175"/>
            <a:ext cx="7602714" cy="3614182"/>
          </a:xfrm>
          <a:prstGeom prst="rect">
            <a:avLst/>
          </a:prstGeom>
        </p:spPr>
      </p:pic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A6CA30C8-5050-B464-F597-084EC2AF45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211109" y="3015683"/>
            <a:ext cx="5161186" cy="3363693"/>
          </a:xfr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FD1E0DCA-359A-C59E-8C11-F2F1B3E2CCC2}"/>
              </a:ext>
            </a:extLst>
          </p:cNvPr>
          <p:cNvSpPr txBox="1"/>
          <p:nvPr/>
        </p:nvSpPr>
        <p:spPr>
          <a:xfrm>
            <a:off x="609299" y="4341181"/>
            <a:ext cx="51611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/>
              <a:t>O ponto foi ignorado, no carregamento de dados.</a:t>
            </a:r>
          </a:p>
        </p:txBody>
      </p:sp>
    </p:spTree>
    <p:extLst>
      <p:ext uri="{BB962C8B-B14F-4D97-AF65-F5344CB8AC3E}">
        <p14:creationId xmlns:p14="http://schemas.microsoft.com/office/powerpoint/2010/main" val="15112466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AA51BCE-03A0-BB1B-3D43-DEFECC0913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07039"/>
            <a:ext cx="10515600" cy="1041862"/>
          </a:xfrm>
        </p:spPr>
        <p:txBody>
          <a:bodyPr/>
          <a:lstStyle/>
          <a:p>
            <a:r>
              <a:rPr lang="pt-BR" dirty="0"/>
              <a:t>No português o separador decimal é a virgula no inglês é o ponto.</a:t>
            </a:r>
          </a:p>
          <a:p>
            <a:r>
              <a:rPr lang="pt-BR" dirty="0"/>
              <a:t>Então tem que dividir por 100.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0C64228-C286-1710-2E06-786AE794D9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737" y="1831805"/>
            <a:ext cx="11820525" cy="4810125"/>
          </a:xfrm>
          <a:prstGeom prst="rect">
            <a:avLst/>
          </a:prstGeom>
        </p:spPr>
      </p:pic>
      <p:sp>
        <p:nvSpPr>
          <p:cNvPr id="6" name="Seta: para a Direita 5">
            <a:extLst>
              <a:ext uri="{FF2B5EF4-FFF2-40B4-BE49-F238E27FC236}">
                <a16:creationId xmlns:a16="http://schemas.microsoft.com/office/drawing/2014/main" id="{0D713855-7D2A-15BB-D502-90CD4F1CB05A}"/>
              </a:ext>
            </a:extLst>
          </p:cNvPr>
          <p:cNvSpPr/>
          <p:nvPr/>
        </p:nvSpPr>
        <p:spPr>
          <a:xfrm>
            <a:off x="8052047" y="2343705"/>
            <a:ext cx="798990" cy="36398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599553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1F9376F0-C643-FBFD-53A3-6B4A18DB9F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6913" y="378565"/>
            <a:ext cx="4783200" cy="4351338"/>
          </a:xfr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26D8C034-4490-682C-E3E5-EB7935CD5B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1173" y="3776164"/>
            <a:ext cx="6516534" cy="2132803"/>
          </a:xfrm>
          <a:prstGeom prst="rect">
            <a:avLst/>
          </a:prstGeom>
        </p:spPr>
      </p:pic>
      <p:sp>
        <p:nvSpPr>
          <p:cNvPr id="8" name="Seta: para Baixo 7">
            <a:extLst>
              <a:ext uri="{FF2B5EF4-FFF2-40B4-BE49-F238E27FC236}">
                <a16:creationId xmlns:a16="http://schemas.microsoft.com/office/drawing/2014/main" id="{428E5330-4267-64AE-1C08-A58F2B99CA14}"/>
              </a:ext>
            </a:extLst>
          </p:cNvPr>
          <p:cNvSpPr/>
          <p:nvPr/>
        </p:nvSpPr>
        <p:spPr>
          <a:xfrm>
            <a:off x="9010837" y="1202924"/>
            <a:ext cx="2476870" cy="238809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Seta: para a Direita 8">
            <a:extLst>
              <a:ext uri="{FF2B5EF4-FFF2-40B4-BE49-F238E27FC236}">
                <a16:creationId xmlns:a16="http://schemas.microsoft.com/office/drawing/2014/main" id="{0A227B74-52FD-A472-946F-FAE8B18A2024}"/>
              </a:ext>
            </a:extLst>
          </p:cNvPr>
          <p:cNvSpPr/>
          <p:nvPr/>
        </p:nvSpPr>
        <p:spPr>
          <a:xfrm>
            <a:off x="6427433" y="754602"/>
            <a:ext cx="1979721" cy="226380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313901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21358423-046E-DD4C-EE79-AD89EE7511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35295" y="1253331"/>
            <a:ext cx="9721410" cy="4351338"/>
          </a:xfrm>
        </p:spPr>
      </p:pic>
    </p:spTree>
    <p:extLst>
      <p:ext uri="{BB962C8B-B14F-4D97-AF65-F5344CB8AC3E}">
        <p14:creationId xmlns:p14="http://schemas.microsoft.com/office/powerpoint/2010/main" val="17055528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7BC6CD-EAEC-360E-204D-DCC61C93A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Transformar as bases de vendas que são 3 em uma tabela grande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B14D2C6-285D-4E80-FC02-D0C5FA5306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686756"/>
          </a:xfrm>
        </p:spPr>
        <p:txBody>
          <a:bodyPr/>
          <a:lstStyle/>
          <a:p>
            <a:r>
              <a:rPr lang="pt-BR" dirty="0"/>
              <a:t>Carregar as três tabelas uma por uma.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0CBF4F1-1685-C042-0F8B-E01F409711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8575" y="2512381"/>
            <a:ext cx="9314849" cy="4017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161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142DAD-AFF1-7230-A321-BCF69D9DF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Juntando as tabelas em uma só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2F7F0C50-8191-BEBA-6243-216A0F07F2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580433"/>
            <a:ext cx="10515600" cy="2941900"/>
          </a:xfr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F02102D-737A-B72B-E265-09E483CDEEDE}"/>
              </a:ext>
            </a:extLst>
          </p:cNvPr>
          <p:cNvSpPr txBox="1"/>
          <p:nvPr/>
        </p:nvSpPr>
        <p:spPr>
          <a:xfrm>
            <a:off x="1171852" y="4802819"/>
            <a:ext cx="8220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Vou selecionar uma tabela e combinar.</a:t>
            </a:r>
          </a:p>
        </p:txBody>
      </p:sp>
      <p:sp>
        <p:nvSpPr>
          <p:cNvPr id="7" name="Seta: para a Esquerda 6">
            <a:extLst>
              <a:ext uri="{FF2B5EF4-FFF2-40B4-BE49-F238E27FC236}">
                <a16:creationId xmlns:a16="http://schemas.microsoft.com/office/drawing/2014/main" id="{BEAF2A81-6F3A-6080-C4FF-457E74CCEBC4}"/>
              </a:ext>
            </a:extLst>
          </p:cNvPr>
          <p:cNvSpPr/>
          <p:nvPr/>
        </p:nvSpPr>
        <p:spPr>
          <a:xfrm>
            <a:off x="1704513" y="3429000"/>
            <a:ext cx="639192" cy="308499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Seta: para a Direita 7">
            <a:extLst>
              <a:ext uri="{FF2B5EF4-FFF2-40B4-BE49-F238E27FC236}">
                <a16:creationId xmlns:a16="http://schemas.microsoft.com/office/drawing/2014/main" id="{CF9AB6C9-721E-B12C-7C1E-0096B82D9D84}"/>
              </a:ext>
            </a:extLst>
          </p:cNvPr>
          <p:cNvSpPr/>
          <p:nvPr/>
        </p:nvSpPr>
        <p:spPr>
          <a:xfrm>
            <a:off x="9863091" y="1819922"/>
            <a:ext cx="692459" cy="47939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572492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3EF82659-4D0D-ECA3-0314-48A0A02942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12662" y="897276"/>
            <a:ext cx="5416916" cy="5063447"/>
          </a:xfr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4B0613F-E2F1-7F43-DDA3-91355EB9921A}"/>
              </a:ext>
            </a:extLst>
          </p:cNvPr>
          <p:cNvSpPr txBox="1"/>
          <p:nvPr/>
        </p:nvSpPr>
        <p:spPr>
          <a:xfrm>
            <a:off x="417250" y="1340528"/>
            <a:ext cx="506027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/>
              <a:t>Vou colocar uma tabela embaixo da outra.</a:t>
            </a:r>
          </a:p>
        </p:txBody>
      </p:sp>
    </p:spTree>
    <p:extLst>
      <p:ext uri="{BB962C8B-B14F-4D97-AF65-F5344CB8AC3E}">
        <p14:creationId xmlns:p14="http://schemas.microsoft.com/office/powerpoint/2010/main" val="16539472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C03AF25D-311F-ECFE-76AA-2CB2833003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7683" y="652000"/>
            <a:ext cx="3710292" cy="4351338"/>
          </a:xfr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D15C3831-5E2C-457A-0D60-1D83C8EA0B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8781" y="652000"/>
            <a:ext cx="3952875" cy="3190875"/>
          </a:xfrm>
          <a:prstGeom prst="rect">
            <a:avLst/>
          </a:prstGeom>
        </p:spPr>
      </p:pic>
      <p:sp>
        <p:nvSpPr>
          <p:cNvPr id="8" name="Seta: para a Direita 7">
            <a:extLst>
              <a:ext uri="{FF2B5EF4-FFF2-40B4-BE49-F238E27FC236}">
                <a16:creationId xmlns:a16="http://schemas.microsoft.com/office/drawing/2014/main" id="{BD83DF7A-2F5B-8394-0AD7-4498415997B3}"/>
              </a:ext>
            </a:extLst>
          </p:cNvPr>
          <p:cNvSpPr/>
          <p:nvPr/>
        </p:nvSpPr>
        <p:spPr>
          <a:xfrm>
            <a:off x="7998781" y="2827669"/>
            <a:ext cx="1242873" cy="49258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0D3635EC-1A84-0A71-0E9A-425E9C6A4AFB}"/>
              </a:ext>
            </a:extLst>
          </p:cNvPr>
          <p:cNvSpPr txBox="1"/>
          <p:nvPr/>
        </p:nvSpPr>
        <p:spPr>
          <a:xfrm>
            <a:off x="4261281" y="1145222"/>
            <a:ext cx="3497801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/>
              <a:t>Acrescentar consultas ele vai juntar tudo em uma tabela só, Acrescentar Consultas como Novas, ele vai manter as três tabelas e criar uma quarta.</a:t>
            </a:r>
          </a:p>
        </p:txBody>
      </p:sp>
    </p:spTree>
    <p:extLst>
      <p:ext uri="{BB962C8B-B14F-4D97-AF65-F5344CB8AC3E}">
        <p14:creationId xmlns:p14="http://schemas.microsoft.com/office/powerpoint/2010/main" val="9653931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6D9F22-6462-67B4-F134-4979AF468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55807"/>
          </a:xfrm>
        </p:spPr>
        <p:txBody>
          <a:bodyPr>
            <a:normAutofit fontScale="90000"/>
          </a:bodyPr>
          <a:lstStyle/>
          <a:p>
            <a:pPr algn="ctr"/>
            <a:r>
              <a:rPr lang="pt-BR" dirty="0"/>
              <a:t>O que pode ser Melhorado?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36B9A7E7-3E75-689F-BF07-4C502E188F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99009" y="1169817"/>
            <a:ext cx="9393981" cy="5323058"/>
          </a:xfrm>
        </p:spPr>
      </p:pic>
      <p:sp>
        <p:nvSpPr>
          <p:cNvPr id="6" name="Seta: para a Esquerda 5">
            <a:extLst>
              <a:ext uri="{FF2B5EF4-FFF2-40B4-BE49-F238E27FC236}">
                <a16:creationId xmlns:a16="http://schemas.microsoft.com/office/drawing/2014/main" id="{9D6BCCB2-A6CC-1DA2-642C-7EA533C2D22D}"/>
              </a:ext>
            </a:extLst>
          </p:cNvPr>
          <p:cNvSpPr/>
          <p:nvPr/>
        </p:nvSpPr>
        <p:spPr>
          <a:xfrm>
            <a:off x="6001305" y="2725445"/>
            <a:ext cx="2805344" cy="861134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Formato do nome ao contrario</a:t>
            </a:r>
          </a:p>
        </p:txBody>
      </p:sp>
    </p:spTree>
    <p:extLst>
      <p:ext uri="{BB962C8B-B14F-4D97-AF65-F5344CB8AC3E}">
        <p14:creationId xmlns:p14="http://schemas.microsoft.com/office/powerpoint/2010/main" val="1164285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5A4ABE8A-8DE7-6836-C59D-55D3225872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4802" y="1406655"/>
            <a:ext cx="10922395" cy="4044690"/>
          </a:xfrm>
        </p:spPr>
      </p:pic>
    </p:spTree>
    <p:extLst>
      <p:ext uri="{BB962C8B-B14F-4D97-AF65-F5344CB8AC3E}">
        <p14:creationId xmlns:p14="http://schemas.microsoft.com/office/powerpoint/2010/main" val="27066743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0CF2F6B0-08EF-5859-11EB-5CD2734AD2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8393" y="2055915"/>
            <a:ext cx="11155214" cy="2746170"/>
          </a:xfr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4F75BDA1-DC96-4269-3EDD-F662AF22DCD0}"/>
              </a:ext>
            </a:extLst>
          </p:cNvPr>
          <p:cNvSpPr txBox="1"/>
          <p:nvPr/>
        </p:nvSpPr>
        <p:spPr>
          <a:xfrm>
            <a:off x="3249227" y="461639"/>
            <a:ext cx="61433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dirty="0"/>
              <a:t>Colocar o Nome</a:t>
            </a:r>
          </a:p>
        </p:txBody>
      </p:sp>
      <p:sp>
        <p:nvSpPr>
          <p:cNvPr id="7" name="Seta: para a Esquerda 6">
            <a:extLst>
              <a:ext uri="{FF2B5EF4-FFF2-40B4-BE49-F238E27FC236}">
                <a16:creationId xmlns:a16="http://schemas.microsoft.com/office/drawing/2014/main" id="{65CF1E52-57E1-3C72-1E91-FD80284EB1C2}"/>
              </a:ext>
            </a:extLst>
          </p:cNvPr>
          <p:cNvSpPr/>
          <p:nvPr/>
        </p:nvSpPr>
        <p:spPr>
          <a:xfrm>
            <a:off x="10653204" y="2672179"/>
            <a:ext cx="1020403" cy="390617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52F5313F-7FA8-90DC-9892-6A9288B48044}"/>
              </a:ext>
            </a:extLst>
          </p:cNvPr>
          <p:cNvSpPr txBox="1"/>
          <p:nvPr/>
        </p:nvSpPr>
        <p:spPr>
          <a:xfrm>
            <a:off x="4644501" y="5122416"/>
            <a:ext cx="2902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Juntou as 3 em 1 só.</a:t>
            </a:r>
          </a:p>
        </p:txBody>
      </p:sp>
    </p:spTree>
    <p:extLst>
      <p:ext uri="{BB962C8B-B14F-4D97-AF65-F5344CB8AC3E}">
        <p14:creationId xmlns:p14="http://schemas.microsoft.com/office/powerpoint/2010/main" val="8948137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65277D-AE1F-C7CA-3ACB-7A496DEC69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35706"/>
          </a:xfrm>
        </p:spPr>
        <p:txBody>
          <a:bodyPr/>
          <a:lstStyle/>
          <a:p>
            <a:r>
              <a:rPr lang="pt-BR" dirty="0"/>
              <a:t>Teste de atualização de dados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5046A1C-8D47-7366-1869-3F7005AC58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3979" y="1221943"/>
            <a:ext cx="10515600" cy="811043"/>
          </a:xfrm>
        </p:spPr>
        <p:txBody>
          <a:bodyPr/>
          <a:lstStyle/>
          <a:p>
            <a:r>
              <a:rPr lang="pt-BR" dirty="0"/>
              <a:t>Na tabela Cadastro Cliente do Excel, adiciona um nome.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BEB8F89-F7EA-C1EB-FAD4-B52DD912BA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979" y="1988384"/>
            <a:ext cx="4840689" cy="3647673"/>
          </a:xfrm>
          <a:prstGeom prst="rect">
            <a:avLst/>
          </a:prstGeom>
        </p:spPr>
      </p:pic>
      <p:sp>
        <p:nvSpPr>
          <p:cNvPr id="6" name="Seta: para a Direita 5">
            <a:extLst>
              <a:ext uri="{FF2B5EF4-FFF2-40B4-BE49-F238E27FC236}">
                <a16:creationId xmlns:a16="http://schemas.microsoft.com/office/drawing/2014/main" id="{1B96BEC4-8223-9DE3-C1EC-3D7E2DDD5B6E}"/>
              </a:ext>
            </a:extLst>
          </p:cNvPr>
          <p:cNvSpPr/>
          <p:nvPr/>
        </p:nvSpPr>
        <p:spPr>
          <a:xfrm>
            <a:off x="772357" y="5255581"/>
            <a:ext cx="683580" cy="38047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676FA102-43D3-B190-E621-D899B208B5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032986"/>
            <a:ext cx="6095999" cy="2812503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5E721D4F-5C00-43D2-B48B-CCA10DFD19D1}"/>
              </a:ext>
            </a:extLst>
          </p:cNvPr>
          <p:cNvSpPr txBox="1"/>
          <p:nvPr/>
        </p:nvSpPr>
        <p:spPr>
          <a:xfrm>
            <a:off x="6267635" y="5095783"/>
            <a:ext cx="2663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Não tem o novo dado.</a:t>
            </a:r>
          </a:p>
        </p:txBody>
      </p:sp>
    </p:spTree>
    <p:extLst>
      <p:ext uri="{BB962C8B-B14F-4D97-AF65-F5344CB8AC3E}">
        <p14:creationId xmlns:p14="http://schemas.microsoft.com/office/powerpoint/2010/main" val="37831475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7961D225-CFC1-26D6-0BFD-7238028229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01477" y="481235"/>
            <a:ext cx="8925093" cy="5895530"/>
          </a:xfrm>
        </p:spPr>
      </p:pic>
      <p:sp>
        <p:nvSpPr>
          <p:cNvPr id="6" name="Seta: para a Direita 5">
            <a:extLst>
              <a:ext uri="{FF2B5EF4-FFF2-40B4-BE49-F238E27FC236}">
                <a16:creationId xmlns:a16="http://schemas.microsoft.com/office/drawing/2014/main" id="{34ACB8D7-7ABA-BB09-A64F-4101EC153A99}"/>
              </a:ext>
            </a:extLst>
          </p:cNvPr>
          <p:cNvSpPr/>
          <p:nvPr/>
        </p:nvSpPr>
        <p:spPr>
          <a:xfrm>
            <a:off x="1819922" y="754601"/>
            <a:ext cx="790113" cy="39061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Seta: para Cima 6">
            <a:extLst>
              <a:ext uri="{FF2B5EF4-FFF2-40B4-BE49-F238E27FC236}">
                <a16:creationId xmlns:a16="http://schemas.microsoft.com/office/drawing/2014/main" id="{49B096DB-C2C2-21FA-75FB-90640BDCF09A}"/>
              </a:ext>
            </a:extLst>
          </p:cNvPr>
          <p:cNvSpPr/>
          <p:nvPr/>
        </p:nvSpPr>
        <p:spPr>
          <a:xfrm>
            <a:off x="7599286" y="1633491"/>
            <a:ext cx="719091" cy="905522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534511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8B58EEA5-4F0E-0C48-A7B2-D39E9654C9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9759" y="932787"/>
            <a:ext cx="10152481" cy="4992426"/>
          </a:xfrm>
        </p:spPr>
      </p:pic>
    </p:spTree>
    <p:extLst>
      <p:ext uri="{BB962C8B-B14F-4D97-AF65-F5344CB8AC3E}">
        <p14:creationId xmlns:p14="http://schemas.microsoft.com/office/powerpoint/2010/main" val="36318233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47EBD1EE-9B39-A423-EAB4-18829CAD6A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546977"/>
            <a:ext cx="10515600" cy="3907979"/>
          </a:xfr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B6C663D2-FD06-181D-8EA9-1ED5CDFEE773}"/>
              </a:ext>
            </a:extLst>
          </p:cNvPr>
          <p:cNvSpPr txBox="1"/>
          <p:nvPr/>
        </p:nvSpPr>
        <p:spPr>
          <a:xfrm>
            <a:off x="1015754" y="4749553"/>
            <a:ext cx="107826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/>
              <a:t>Já trouxe o novo dado e com todas as alterações feita nas tabelas.</a:t>
            </a:r>
          </a:p>
        </p:txBody>
      </p:sp>
    </p:spTree>
    <p:extLst>
      <p:ext uri="{BB962C8B-B14F-4D97-AF65-F5344CB8AC3E}">
        <p14:creationId xmlns:p14="http://schemas.microsoft.com/office/powerpoint/2010/main" val="98242233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ACC6D691-988E-E27D-0544-D3CA6C148F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49387" y="955613"/>
            <a:ext cx="3590017" cy="4351338"/>
          </a:xfr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58B2EE89-CB42-97DD-5790-A02B20856392}"/>
              </a:ext>
            </a:extLst>
          </p:cNvPr>
          <p:cNvSpPr txBox="1"/>
          <p:nvPr/>
        </p:nvSpPr>
        <p:spPr>
          <a:xfrm>
            <a:off x="1100832" y="2300285"/>
            <a:ext cx="48205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Não tem necessidade de mostrar as três tabelas, então vou oculta-las.</a:t>
            </a:r>
          </a:p>
        </p:txBody>
      </p:sp>
    </p:spTree>
    <p:extLst>
      <p:ext uri="{BB962C8B-B14F-4D97-AF65-F5344CB8AC3E}">
        <p14:creationId xmlns:p14="http://schemas.microsoft.com/office/powerpoint/2010/main" val="408418007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9C569559-43CB-34FC-7886-65CC7A31AD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2294" y="965724"/>
            <a:ext cx="11007411" cy="4926552"/>
          </a:xfrm>
        </p:spPr>
      </p:pic>
      <p:sp>
        <p:nvSpPr>
          <p:cNvPr id="6" name="Seta: para Cima 5">
            <a:extLst>
              <a:ext uri="{FF2B5EF4-FFF2-40B4-BE49-F238E27FC236}">
                <a16:creationId xmlns:a16="http://schemas.microsoft.com/office/drawing/2014/main" id="{B54E520E-38C3-BB19-2167-408E9CA470DA}"/>
              </a:ext>
            </a:extLst>
          </p:cNvPr>
          <p:cNvSpPr/>
          <p:nvPr/>
        </p:nvSpPr>
        <p:spPr>
          <a:xfrm>
            <a:off x="7057747" y="2228296"/>
            <a:ext cx="1171853" cy="1544714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1AB696A7-FBA3-3C7A-74BE-0558E04E4457}"/>
              </a:ext>
            </a:extLst>
          </p:cNvPr>
          <p:cNvSpPr txBox="1"/>
          <p:nvPr/>
        </p:nvSpPr>
        <p:spPr>
          <a:xfrm>
            <a:off x="3685712" y="346229"/>
            <a:ext cx="4820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Vou na guia Pagina inicial e em transformar dados</a:t>
            </a:r>
          </a:p>
        </p:txBody>
      </p:sp>
    </p:spTree>
    <p:extLst>
      <p:ext uri="{BB962C8B-B14F-4D97-AF65-F5344CB8AC3E}">
        <p14:creationId xmlns:p14="http://schemas.microsoft.com/office/powerpoint/2010/main" val="409462701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14A0A431-D7B1-854E-E977-383D4AE703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1026635"/>
            <a:ext cx="3608538" cy="4351338"/>
          </a:xfr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F282EA4D-F54A-3FB1-07E7-DAE99EBCF6E1}"/>
              </a:ext>
            </a:extLst>
          </p:cNvPr>
          <p:cNvSpPr txBox="1"/>
          <p:nvPr/>
        </p:nvSpPr>
        <p:spPr>
          <a:xfrm>
            <a:off x="656948" y="2681056"/>
            <a:ext cx="50691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/>
              <a:t>Desmarca Habilitar carga e dá ok.</a:t>
            </a:r>
          </a:p>
        </p:txBody>
      </p:sp>
    </p:spTree>
    <p:extLst>
      <p:ext uri="{BB962C8B-B14F-4D97-AF65-F5344CB8AC3E}">
        <p14:creationId xmlns:p14="http://schemas.microsoft.com/office/powerpoint/2010/main" val="15050870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908B2032-9192-53E8-0E22-CBAA4F19F6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5082" y="1184706"/>
            <a:ext cx="11061835" cy="4488588"/>
          </a:xfrm>
        </p:spPr>
      </p:pic>
      <p:sp>
        <p:nvSpPr>
          <p:cNvPr id="6" name="Seta: para a Esquerda 5">
            <a:extLst>
              <a:ext uri="{FF2B5EF4-FFF2-40B4-BE49-F238E27FC236}">
                <a16:creationId xmlns:a16="http://schemas.microsoft.com/office/drawing/2014/main" id="{4EB646BB-00AA-2AFA-57F2-1BF89ABF8725}"/>
              </a:ext>
            </a:extLst>
          </p:cNvPr>
          <p:cNvSpPr/>
          <p:nvPr/>
        </p:nvSpPr>
        <p:spPr>
          <a:xfrm>
            <a:off x="7004482" y="1091953"/>
            <a:ext cx="1447060" cy="523783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Seta: para a Esquerda 6">
            <a:extLst>
              <a:ext uri="{FF2B5EF4-FFF2-40B4-BE49-F238E27FC236}">
                <a16:creationId xmlns:a16="http://schemas.microsoft.com/office/drawing/2014/main" id="{631955AE-32AB-FC1F-E127-D680575B3CC0}"/>
              </a:ext>
            </a:extLst>
          </p:cNvPr>
          <p:cNvSpPr/>
          <p:nvPr/>
        </p:nvSpPr>
        <p:spPr>
          <a:xfrm>
            <a:off x="1766656" y="2032986"/>
            <a:ext cx="1207363" cy="585927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547959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1E370703-26CE-F92C-EEAB-6D3399C803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6262" y="1450992"/>
            <a:ext cx="11139476" cy="3956015"/>
          </a:xfrm>
        </p:spPr>
      </p:pic>
    </p:spTree>
    <p:extLst>
      <p:ext uri="{BB962C8B-B14F-4D97-AF65-F5344CB8AC3E}">
        <p14:creationId xmlns:p14="http://schemas.microsoft.com/office/powerpoint/2010/main" val="20500668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44892E3-D49B-194D-C6CB-0EC9F500E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Deleta a Coluna Antiga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5ED29AE2-F75B-17E0-19BE-1AD8525E30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083021"/>
            <a:ext cx="10515600" cy="3836546"/>
          </a:xfrm>
        </p:spPr>
      </p:pic>
    </p:spTree>
    <p:extLst>
      <p:ext uri="{BB962C8B-B14F-4D97-AF65-F5344CB8AC3E}">
        <p14:creationId xmlns:p14="http://schemas.microsoft.com/office/powerpoint/2010/main" val="32369007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A0E18C-C69D-973A-F7F5-779784DD7C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Mudar M=Masculino, F=Feminino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E9B9DCEA-0544-77DC-B435-EEA9351E28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504498"/>
            <a:ext cx="10515600" cy="2993592"/>
          </a:xfrm>
        </p:spPr>
      </p:pic>
      <p:sp>
        <p:nvSpPr>
          <p:cNvPr id="6" name="Seta: para a Esquerda 5">
            <a:extLst>
              <a:ext uri="{FF2B5EF4-FFF2-40B4-BE49-F238E27FC236}">
                <a16:creationId xmlns:a16="http://schemas.microsoft.com/office/drawing/2014/main" id="{35946412-198A-2093-75C7-2B79EBD9172E}"/>
              </a:ext>
            </a:extLst>
          </p:cNvPr>
          <p:cNvSpPr/>
          <p:nvPr/>
        </p:nvSpPr>
        <p:spPr>
          <a:xfrm>
            <a:off x="5308847" y="3071674"/>
            <a:ext cx="594803" cy="248575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Seta: para a Esquerda 6">
            <a:extLst>
              <a:ext uri="{FF2B5EF4-FFF2-40B4-BE49-F238E27FC236}">
                <a16:creationId xmlns:a16="http://schemas.microsoft.com/office/drawing/2014/main" id="{0605E6C9-891C-3393-E3BB-10F6A64E68C1}"/>
              </a:ext>
            </a:extLst>
          </p:cNvPr>
          <p:cNvSpPr/>
          <p:nvPr/>
        </p:nvSpPr>
        <p:spPr>
          <a:xfrm>
            <a:off x="5308847" y="3429000"/>
            <a:ext cx="594803" cy="248575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564281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2BD0DD22-AE38-857D-62BF-D603FA9856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51289" y="541493"/>
            <a:ext cx="10089422" cy="5775014"/>
          </a:xfrm>
        </p:spPr>
      </p:pic>
      <p:sp>
        <p:nvSpPr>
          <p:cNvPr id="6" name="Seta: para a Esquerda 5">
            <a:extLst>
              <a:ext uri="{FF2B5EF4-FFF2-40B4-BE49-F238E27FC236}">
                <a16:creationId xmlns:a16="http://schemas.microsoft.com/office/drawing/2014/main" id="{36410DEA-BFEF-5227-3117-2844C08C3CA4}"/>
              </a:ext>
            </a:extLst>
          </p:cNvPr>
          <p:cNvSpPr/>
          <p:nvPr/>
        </p:nvSpPr>
        <p:spPr>
          <a:xfrm>
            <a:off x="2974019" y="683581"/>
            <a:ext cx="1127464" cy="346229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Seta: para a Esquerda 6">
            <a:extLst>
              <a:ext uri="{FF2B5EF4-FFF2-40B4-BE49-F238E27FC236}">
                <a16:creationId xmlns:a16="http://schemas.microsoft.com/office/drawing/2014/main" id="{F5D23BCD-1058-53B7-A156-C96FA3874D8D}"/>
              </a:ext>
            </a:extLst>
          </p:cNvPr>
          <p:cNvSpPr/>
          <p:nvPr/>
        </p:nvSpPr>
        <p:spPr>
          <a:xfrm>
            <a:off x="7386221" y="1207363"/>
            <a:ext cx="958789" cy="461639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263920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05CFB9F0-FDB2-66C1-5ED7-9B926FE0E9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81600" y="600506"/>
            <a:ext cx="7807364" cy="4351338"/>
          </a:xfrm>
        </p:spPr>
      </p:pic>
    </p:spTree>
    <p:extLst>
      <p:ext uri="{BB962C8B-B14F-4D97-AF65-F5344CB8AC3E}">
        <p14:creationId xmlns:p14="http://schemas.microsoft.com/office/powerpoint/2010/main" val="396621474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</TotalTime>
  <Words>367</Words>
  <Application>Microsoft Office PowerPoint</Application>
  <PresentationFormat>Widescreen</PresentationFormat>
  <Paragraphs>39</Paragraphs>
  <Slides>38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38</vt:i4>
      </vt:variant>
    </vt:vector>
  </HeadingPairs>
  <TitlesOfParts>
    <vt:vector size="42" baseType="lpstr">
      <vt:lpstr>Arial</vt:lpstr>
      <vt:lpstr>Calibri</vt:lpstr>
      <vt:lpstr>Calibri Light</vt:lpstr>
      <vt:lpstr>Tema do Office</vt:lpstr>
      <vt:lpstr>Power BI</vt:lpstr>
      <vt:lpstr>Importar dados para o Power BI</vt:lpstr>
      <vt:lpstr>O que pode ser Melhorado?</vt:lpstr>
      <vt:lpstr>Apresentação do PowerPoint</vt:lpstr>
      <vt:lpstr>Apresentação do PowerPoint</vt:lpstr>
      <vt:lpstr>Deleta a Coluna Antiga</vt:lpstr>
      <vt:lpstr>Mudar M=Masculino, F=Feminino</vt:lpstr>
      <vt:lpstr>Apresentação do PowerPoint</vt:lpstr>
      <vt:lpstr>Apresentação do PowerPoint</vt:lpstr>
      <vt:lpstr>Apresentação do PowerPoint</vt:lpstr>
      <vt:lpstr>Transformar Data de nascimento e idade.</vt:lpstr>
      <vt:lpstr>Apresentação do PowerPoint</vt:lpstr>
      <vt:lpstr>Apresentação do PowerPoint</vt:lpstr>
      <vt:lpstr>Apresentação do PowerPoint</vt:lpstr>
      <vt:lpstr>Transformar idade em faixa etária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Transformar as bases de vendas que são 3 em uma tabela grande</vt:lpstr>
      <vt:lpstr>Juntando as tabelas em uma só</vt:lpstr>
      <vt:lpstr>Apresentação do PowerPoint</vt:lpstr>
      <vt:lpstr>Apresentação do PowerPoint</vt:lpstr>
      <vt:lpstr>Apresentação do PowerPoint</vt:lpstr>
      <vt:lpstr>Apresentação do PowerPoint</vt:lpstr>
      <vt:lpstr>Teste de atualização de dados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Joao Keslei Carvalho Viana</dc:creator>
  <cp:lastModifiedBy>Joao Keslei Carvalho Viana</cp:lastModifiedBy>
  <cp:revision>5</cp:revision>
  <dcterms:created xsi:type="dcterms:W3CDTF">2025-03-23T20:03:57Z</dcterms:created>
  <dcterms:modified xsi:type="dcterms:W3CDTF">2025-03-23T20:30:01Z</dcterms:modified>
</cp:coreProperties>
</file>